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66" r:id="rId3"/>
    <p:sldId id="296" r:id="rId4"/>
    <p:sldId id="297" r:id="rId5"/>
    <p:sldId id="298" r:id="rId6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729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377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6125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4338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845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068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526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1462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1198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4346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936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2303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939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177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014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917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11/03/2025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762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11/03/2025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828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11/03/2025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990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11/03/2025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248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11/03/2025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0181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CC7-59FD-8349-8330-3CDC524F45E3}" type="datetimeFigureOut">
              <a:rPr lang="es-MX" smtClean="0"/>
              <a:t>11/03/2025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900C-EB63-0041-BDF2-73F8E737FFC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157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88CC7-59FD-8349-8330-3CDC524F45E3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45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88CC7-59FD-8349-8330-3CDC524F45E3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900C-EB63-0041-BDF2-73F8E737F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248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NVintQ8catgDXzhiirXlxM5VkR65rbmP/view?usp=shari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>
            <a:extLst>
              <a:ext uri="{FF2B5EF4-FFF2-40B4-BE49-F238E27FC236}">
                <a16:creationId xmlns:a16="http://schemas.microsoft.com/office/drawing/2014/main" id="{C30CF5D7-E086-BD3C-6FD9-39D3405ECD67}"/>
              </a:ext>
            </a:extLst>
          </p:cNvPr>
          <p:cNvSpPr txBox="1">
            <a:spLocks/>
          </p:cNvSpPr>
          <p:nvPr/>
        </p:nvSpPr>
        <p:spPr>
          <a:xfrm>
            <a:off x="1855837" y="2965372"/>
            <a:ext cx="8480323" cy="112744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1161485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9C8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TABULADOR DE SUELDOS</a:t>
            </a:r>
          </a:p>
          <a:p>
            <a:pPr algn="ctr" defTabSz="1161485">
              <a:spcBef>
                <a:spcPct val="0"/>
              </a:spcBef>
              <a:defRPr/>
            </a:pPr>
            <a:endParaRPr lang="en-US" sz="6097" b="1" dirty="0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61485">
              <a:spcBef>
                <a:spcPct val="0"/>
              </a:spcBef>
              <a:defRPr/>
            </a:pPr>
            <a:endParaRPr lang="en-US" sz="6097" b="1" dirty="0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969397A-807B-752E-A982-AD3D4EB787F2}"/>
              </a:ext>
            </a:extLst>
          </p:cNvPr>
          <p:cNvSpPr/>
          <p:nvPr/>
        </p:nvSpPr>
        <p:spPr>
          <a:xfrm>
            <a:off x="3589078" y="3896148"/>
            <a:ext cx="5013844" cy="217165"/>
          </a:xfrm>
          <a:prstGeom prst="rect">
            <a:avLst/>
          </a:prstGeom>
          <a:solidFill>
            <a:srgbClr val="006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0743">
              <a:defRPr/>
            </a:pPr>
            <a:endParaRPr lang="es-MX" sz="228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D6AA675-7F7B-6556-6992-76B61AD1902F}"/>
              </a:ext>
            </a:extLst>
          </p:cNvPr>
          <p:cNvSpPr/>
          <p:nvPr/>
        </p:nvSpPr>
        <p:spPr>
          <a:xfrm>
            <a:off x="3589078" y="4248620"/>
            <a:ext cx="5013844" cy="217164"/>
          </a:xfrm>
          <a:prstGeom prst="rect">
            <a:avLst/>
          </a:prstGeom>
          <a:solidFill>
            <a:srgbClr val="009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0743">
              <a:defRPr/>
            </a:pPr>
            <a:endParaRPr lang="es-MX" sz="228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5 Título">
            <a:extLst>
              <a:ext uri="{FF2B5EF4-FFF2-40B4-BE49-F238E27FC236}">
                <a16:creationId xmlns:a16="http://schemas.microsoft.com/office/drawing/2014/main" id="{D5CD7294-18B7-BA42-7A13-6B4F3E77AD7E}"/>
              </a:ext>
            </a:extLst>
          </p:cNvPr>
          <p:cNvSpPr txBox="1">
            <a:spLocks/>
          </p:cNvSpPr>
          <p:nvPr/>
        </p:nvSpPr>
        <p:spPr>
          <a:xfrm>
            <a:off x="4089310" y="2167713"/>
            <a:ext cx="4013379" cy="7095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1161485">
              <a:spcBef>
                <a:spcPct val="0"/>
              </a:spcBef>
              <a:defRPr/>
            </a:pPr>
            <a:r>
              <a:rPr lang="en-US" sz="3000" b="1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PUNTO NO. 7.5</a:t>
            </a: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6097" b="1" dirty="0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5 Título">
            <a:extLst>
              <a:ext uri="{FF2B5EF4-FFF2-40B4-BE49-F238E27FC236}">
                <a16:creationId xmlns:a16="http://schemas.microsoft.com/office/drawing/2014/main" id="{10E58B31-D67A-1581-BA1F-CBE69512C4A2}"/>
              </a:ext>
            </a:extLst>
          </p:cNvPr>
          <p:cNvSpPr txBox="1">
            <a:spLocks/>
          </p:cNvSpPr>
          <p:nvPr/>
        </p:nvSpPr>
        <p:spPr>
          <a:xfrm>
            <a:off x="4511047" y="4798166"/>
            <a:ext cx="3169906" cy="49184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1161485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76630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F80991-419E-4F19-A1CE-8BE167A48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3" t="9708" r="31275" b="8075"/>
          <a:stretch/>
        </p:blipFill>
        <p:spPr>
          <a:xfrm>
            <a:off x="335900" y="1194317"/>
            <a:ext cx="5405453" cy="71285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EB27A3A-D24D-462E-882E-C30B89568E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80" t="13520" r="32193" b="5897"/>
          <a:stretch/>
        </p:blipFill>
        <p:spPr>
          <a:xfrm>
            <a:off x="6096000" y="1194317"/>
            <a:ext cx="5405453" cy="72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3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BC8F1-68D8-3125-BA96-5A9D43768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46F7F9-BA03-421D-BB92-DCC2F070C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20" t="11070" r="32041" b="6985"/>
          <a:stretch/>
        </p:blipFill>
        <p:spPr>
          <a:xfrm>
            <a:off x="889518" y="997905"/>
            <a:ext cx="5679233" cy="7597551"/>
          </a:xfrm>
          <a:prstGeom prst="rect">
            <a:avLst/>
          </a:prstGeom>
        </p:spPr>
      </p:pic>
      <p:sp>
        <p:nvSpPr>
          <p:cNvPr id="4" name="5 Título">
            <a:extLst>
              <a:ext uri="{FF2B5EF4-FFF2-40B4-BE49-F238E27FC236}">
                <a16:creationId xmlns:a16="http://schemas.microsoft.com/office/drawing/2014/main" id="{5CF9BAC8-F83A-4020-A853-97C263BE7AF8}"/>
              </a:ext>
            </a:extLst>
          </p:cNvPr>
          <p:cNvSpPr txBox="1">
            <a:spLocks/>
          </p:cNvSpPr>
          <p:nvPr/>
        </p:nvSpPr>
        <p:spPr>
          <a:xfrm>
            <a:off x="7488157" y="7277994"/>
            <a:ext cx="4013379" cy="7095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1161485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CONVENIO</a:t>
            </a: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14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1C69C-5B3B-388E-91FA-7BEBF4797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56869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537</TotalTime>
  <Words>10</Words>
  <Application>Microsoft Office PowerPoint</Application>
  <PresentationFormat>Personalizado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arena saldaña</cp:lastModifiedBy>
  <cp:revision>30</cp:revision>
  <dcterms:created xsi:type="dcterms:W3CDTF">2022-05-16T17:55:16Z</dcterms:created>
  <dcterms:modified xsi:type="dcterms:W3CDTF">2025-03-12T04:07:53Z</dcterms:modified>
</cp:coreProperties>
</file>